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7319B-46A3-7F28-4312-A0CF62A8949B}" name="Guerra,Gabrielle" initials="G" userId="S::gabrielle.guerra@twc.texas.gov::95fbaa0c-e6fe-4544-bf09-489b39617970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AA920-E0D7-4661-A262-5811C1463FD9}" v="70" dt="2023-08-02T18:43:11.897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rix,Ekko" userId="c3e14486-d592-4b04-b588-b483f9e5831a" providerId="ADAL" clId="{8E4E66A4-D748-4280-B753-CC05ADE029E5}"/>
    <pc:docChg chg="undo custSel delSld modSld">
      <pc:chgData name="Hendrix,Ekko" userId="c3e14486-d592-4b04-b588-b483f9e5831a" providerId="ADAL" clId="{8E4E66A4-D748-4280-B753-CC05ADE029E5}" dt="2023-06-14T17:30:14.042" v="787"/>
      <pc:docMkLst>
        <pc:docMk/>
      </pc:docMkLst>
      <pc:sldChg chg="modSp mod">
        <pc:chgData name="Hendrix,Ekko" userId="c3e14486-d592-4b04-b588-b483f9e5831a" providerId="ADAL" clId="{8E4E66A4-D748-4280-B753-CC05ADE029E5}" dt="2023-06-14T15:53:49.907" v="1" actId="20577"/>
        <pc:sldMkLst>
          <pc:docMk/>
          <pc:sldMk cId="2642465697" sldId="257"/>
        </pc:sldMkLst>
        <pc:spChg chg="mod">
          <ac:chgData name="Hendrix,Ekko" userId="c3e14486-d592-4b04-b588-b483f9e5831a" providerId="ADAL" clId="{8E4E66A4-D748-4280-B753-CC05ADE029E5}" dt="2023-06-14T15:53:49.907" v="1" actId="20577"/>
          <ac:spMkLst>
            <pc:docMk/>
            <pc:sldMk cId="2642465697" sldId="257"/>
            <ac:spMk id="2" creationId="{CD208817-DDED-48FA-B850-A76FD104B71C}"/>
          </ac:spMkLst>
        </pc:spChg>
      </pc:sldChg>
      <pc:sldChg chg="delSp modSp del mod">
        <pc:chgData name="Hendrix,Ekko" userId="c3e14486-d592-4b04-b588-b483f9e5831a" providerId="ADAL" clId="{8E4E66A4-D748-4280-B753-CC05ADE029E5}" dt="2023-06-14T16:47:15.153" v="309" actId="2696"/>
        <pc:sldMkLst>
          <pc:docMk/>
          <pc:sldMk cId="183763847" sldId="265"/>
        </pc:sldMkLst>
        <pc:spChg chg="mod">
          <ac:chgData name="Hendrix,Ekko" userId="c3e14486-d592-4b04-b588-b483f9e5831a" providerId="ADAL" clId="{8E4E66A4-D748-4280-B753-CC05ADE029E5}" dt="2023-06-14T16:34:57.193" v="170" actId="21"/>
          <ac:spMkLst>
            <pc:docMk/>
            <pc:sldMk cId="183763847" sldId="265"/>
            <ac:spMk id="3" creationId="{F68E363F-A491-4CEA-9AF6-5242EC699D98}"/>
          </ac:spMkLst>
        </pc:spChg>
        <pc:spChg chg="mod">
          <ac:chgData name="Hendrix,Ekko" userId="c3e14486-d592-4b04-b588-b483f9e5831a" providerId="ADAL" clId="{8E4E66A4-D748-4280-B753-CC05ADE029E5}" dt="2023-06-14T16:14:25.888" v="131" actId="113"/>
          <ac:spMkLst>
            <pc:docMk/>
            <pc:sldMk cId="183763847" sldId="265"/>
            <ac:spMk id="6" creationId="{D397AF7E-2FA5-414B-820C-56DD0624060C}"/>
          </ac:spMkLst>
        </pc:spChg>
        <pc:spChg chg="mod">
          <ac:chgData name="Hendrix,Ekko" userId="c3e14486-d592-4b04-b588-b483f9e5831a" providerId="ADAL" clId="{8E4E66A4-D748-4280-B753-CC05ADE029E5}" dt="2023-06-14T16:38:17.155" v="202" actId="21"/>
          <ac:spMkLst>
            <pc:docMk/>
            <pc:sldMk cId="183763847" sldId="265"/>
            <ac:spMk id="9" creationId="{03E630B7-5412-86F9-1CD5-C6AD9731783A}"/>
          </ac:spMkLst>
        </pc:spChg>
        <pc:spChg chg="del mod">
          <ac:chgData name="Hendrix,Ekko" userId="c3e14486-d592-4b04-b588-b483f9e5831a" providerId="ADAL" clId="{8E4E66A4-D748-4280-B753-CC05ADE029E5}" dt="2023-06-14T16:47:12.965" v="308"/>
          <ac:spMkLst>
            <pc:docMk/>
            <pc:sldMk cId="183763847" sldId="265"/>
            <ac:spMk id="10" creationId="{79EB7358-01D2-4C85-143D-0F93CD1570B4}"/>
          </ac:spMkLst>
        </pc:spChg>
      </pc:sldChg>
      <pc:sldChg chg="modSp mod">
        <pc:chgData name="Hendrix,Ekko" userId="c3e14486-d592-4b04-b588-b483f9e5831a" providerId="ADAL" clId="{8E4E66A4-D748-4280-B753-CC05ADE029E5}" dt="2023-06-14T16:01:27.171" v="9" actId="1076"/>
        <pc:sldMkLst>
          <pc:docMk/>
          <pc:sldMk cId="2429128679" sldId="267"/>
        </pc:sldMkLst>
        <pc:spChg chg="mod">
          <ac:chgData name="Hendrix,Ekko" userId="c3e14486-d592-4b04-b588-b483f9e5831a" providerId="ADAL" clId="{8E4E66A4-D748-4280-B753-CC05ADE029E5}" dt="2023-06-14T16:01:27.171" v="9" actId="1076"/>
          <ac:spMkLst>
            <pc:docMk/>
            <pc:sldMk cId="2429128679" sldId="267"/>
            <ac:spMk id="3" creationId="{70DE16BC-066D-4E48-8607-D504621557C0}"/>
          </ac:spMkLst>
        </pc:spChg>
      </pc:sldChg>
      <pc:sldChg chg="addSp delSp modSp mod">
        <pc:chgData name="Hendrix,Ekko" userId="c3e14486-d592-4b04-b588-b483f9e5831a" providerId="ADAL" clId="{8E4E66A4-D748-4280-B753-CC05ADE029E5}" dt="2023-06-14T17:09:32.994" v="472" actId="14100"/>
        <pc:sldMkLst>
          <pc:docMk/>
          <pc:sldMk cId="3641736496" sldId="279"/>
        </pc:sldMkLst>
        <pc:spChg chg="del mod">
          <ac:chgData name="Hendrix,Ekko" userId="c3e14486-d592-4b04-b588-b483f9e5831a" providerId="ADAL" clId="{8E4E66A4-D748-4280-B753-CC05ADE029E5}" dt="2023-06-14T16:41:17.477" v="225" actId="478"/>
          <ac:spMkLst>
            <pc:docMk/>
            <pc:sldMk cId="3641736496" sldId="279"/>
            <ac:spMk id="2" creationId="{9A280829-DFBE-42B0-ACF6-FF8DB2252952}"/>
          </ac:spMkLst>
        </pc:spChg>
        <pc:spChg chg="mod">
          <ac:chgData name="Hendrix,Ekko" userId="c3e14486-d592-4b04-b588-b483f9e5831a" providerId="ADAL" clId="{8E4E66A4-D748-4280-B753-CC05ADE029E5}" dt="2023-06-14T16:42:16.307" v="279" actId="1076"/>
          <ac:spMkLst>
            <pc:docMk/>
            <pc:sldMk cId="3641736496" sldId="279"/>
            <ac:spMk id="3" creationId="{201C6519-4EAD-47AE-8936-113976A4D8C3}"/>
          </ac:spMkLst>
        </pc:spChg>
        <pc:spChg chg="del mod">
          <ac:chgData name="Hendrix,Ekko" userId="c3e14486-d592-4b04-b588-b483f9e5831a" providerId="ADAL" clId="{8E4E66A4-D748-4280-B753-CC05ADE029E5}" dt="2023-06-14T16:41:54.222" v="278" actId="478"/>
          <ac:spMkLst>
            <pc:docMk/>
            <pc:sldMk cId="3641736496" sldId="279"/>
            <ac:spMk id="4" creationId="{1BF55434-783D-60A2-5CCE-82B5E0ACEA32}"/>
          </ac:spMkLst>
        </pc:spChg>
        <pc:spChg chg="add mod">
          <ac:chgData name="Hendrix,Ekko" userId="c3e14486-d592-4b04-b588-b483f9e5831a" providerId="ADAL" clId="{8E4E66A4-D748-4280-B753-CC05ADE029E5}" dt="2023-06-14T17:09:32.994" v="472" actId="14100"/>
          <ac:spMkLst>
            <pc:docMk/>
            <pc:sldMk cId="3641736496" sldId="279"/>
            <ac:spMk id="6" creationId="{2756483A-FE71-498F-3D8D-81F216284B3E}"/>
          </ac:spMkLst>
        </pc:spChg>
        <pc:spChg chg="add mod ord">
          <ac:chgData name="Hendrix,Ekko" userId="c3e14486-d592-4b04-b588-b483f9e5831a" providerId="ADAL" clId="{8E4E66A4-D748-4280-B753-CC05ADE029E5}" dt="2023-06-14T16:43:41.016" v="291" actId="167"/>
          <ac:spMkLst>
            <pc:docMk/>
            <pc:sldMk cId="3641736496" sldId="279"/>
            <ac:spMk id="7" creationId="{E34A544B-9517-0633-FF46-A7754A443D64}"/>
          </ac:spMkLst>
        </pc:spChg>
      </pc:sldChg>
      <pc:sldChg chg="modSp mod">
        <pc:chgData name="Hendrix,Ekko" userId="c3e14486-d592-4b04-b588-b483f9e5831a" providerId="ADAL" clId="{8E4E66A4-D748-4280-B753-CC05ADE029E5}" dt="2023-06-14T16:21:02.128" v="160" actId="1076"/>
        <pc:sldMkLst>
          <pc:docMk/>
          <pc:sldMk cId="3954879489" sldId="312"/>
        </pc:sldMkLst>
        <pc:spChg chg="mod">
          <ac:chgData name="Hendrix,Ekko" userId="c3e14486-d592-4b04-b588-b483f9e5831a" providerId="ADAL" clId="{8E4E66A4-D748-4280-B753-CC05ADE029E5}" dt="2023-06-14T16:21:02.128" v="160" actId="1076"/>
          <ac:spMkLst>
            <pc:docMk/>
            <pc:sldMk cId="3954879489" sldId="312"/>
            <ac:spMk id="6" creationId="{BF8EA578-3697-CB79-1150-0F33B3F02098}"/>
          </ac:spMkLst>
        </pc:spChg>
        <pc:spChg chg="mod">
          <ac:chgData name="Hendrix,Ekko" userId="c3e14486-d592-4b04-b588-b483f9e5831a" providerId="ADAL" clId="{8E4E66A4-D748-4280-B753-CC05ADE029E5}" dt="2023-06-14T16:20:50.156" v="154" actId="1076"/>
          <ac:spMkLst>
            <pc:docMk/>
            <pc:sldMk cId="3954879489" sldId="312"/>
            <ac:spMk id="7" creationId="{61750CA2-632C-AA5E-F223-5A4E77AFEF6D}"/>
          </ac:spMkLst>
        </pc:spChg>
        <pc:spChg chg="mod">
          <ac:chgData name="Hendrix,Ekko" userId="c3e14486-d592-4b04-b588-b483f9e5831a" providerId="ADAL" clId="{8E4E66A4-D748-4280-B753-CC05ADE029E5}" dt="2023-06-14T16:11:09.539" v="129" actId="20577"/>
          <ac:spMkLst>
            <pc:docMk/>
            <pc:sldMk cId="3954879489" sldId="312"/>
            <ac:spMk id="8" creationId="{839856D5-31B1-AAA5-1FE5-43F4284566EE}"/>
          </ac:spMkLst>
        </pc:spChg>
      </pc:sldChg>
      <pc:sldChg chg="modSp mod">
        <pc:chgData name="Hendrix,Ekko" userId="c3e14486-d592-4b04-b588-b483f9e5831a" providerId="ADAL" clId="{8E4E66A4-D748-4280-B753-CC05ADE029E5}" dt="2023-06-14T16:08:36.503" v="111" actId="1076"/>
        <pc:sldMkLst>
          <pc:docMk/>
          <pc:sldMk cId="2629484527" sldId="313"/>
        </pc:sldMkLst>
        <pc:spChg chg="mod">
          <ac:chgData name="Hendrix,Ekko" userId="c3e14486-d592-4b04-b588-b483f9e5831a" providerId="ADAL" clId="{8E4E66A4-D748-4280-B753-CC05ADE029E5}" dt="2023-06-14T16:07:55.576" v="110" actId="20577"/>
          <ac:spMkLst>
            <pc:docMk/>
            <pc:sldMk cId="2629484527" sldId="313"/>
            <ac:spMk id="4" creationId="{9503D41F-9FB3-1BB6-B775-CE1953472AC1}"/>
          </ac:spMkLst>
        </pc:spChg>
        <pc:spChg chg="mod">
          <ac:chgData name="Hendrix,Ekko" userId="c3e14486-d592-4b04-b588-b483f9e5831a" providerId="ADAL" clId="{8E4E66A4-D748-4280-B753-CC05ADE029E5}" dt="2023-06-14T15:54:35.336" v="3" actId="20577"/>
          <ac:spMkLst>
            <pc:docMk/>
            <pc:sldMk cId="2629484527" sldId="313"/>
            <ac:spMk id="5" creationId="{97C863DA-7044-BE49-7967-9C8511B18C21}"/>
          </ac:spMkLst>
        </pc:spChg>
        <pc:picChg chg="mod">
          <ac:chgData name="Hendrix,Ekko" userId="c3e14486-d592-4b04-b588-b483f9e5831a" providerId="ADAL" clId="{8E4E66A4-D748-4280-B753-CC05ADE029E5}" dt="2023-06-14T16:08:36.503" v="111" actId="1076"/>
          <ac:picMkLst>
            <pc:docMk/>
            <pc:sldMk cId="2629484527" sldId="313"/>
            <ac:picMk id="2" creationId="{413E99D7-636F-AF14-1B20-AEAB88C33136}"/>
          </ac:picMkLst>
        </pc:picChg>
      </pc:sldChg>
      <pc:sldChg chg="modSp mod">
        <pc:chgData name="Hendrix,Ekko" userId="c3e14486-d592-4b04-b588-b483f9e5831a" providerId="ADAL" clId="{8E4E66A4-D748-4280-B753-CC05ADE029E5}" dt="2023-06-14T17:15:08.906" v="484" actId="20577"/>
        <pc:sldMkLst>
          <pc:docMk/>
          <pc:sldMk cId="2542519106" sldId="314"/>
        </pc:sldMkLst>
        <pc:spChg chg="mod">
          <ac:chgData name="Hendrix,Ekko" userId="c3e14486-d592-4b04-b588-b483f9e5831a" providerId="ADAL" clId="{8E4E66A4-D748-4280-B753-CC05ADE029E5}" dt="2023-06-14T16:25:07.952" v="169" actId="20577"/>
          <ac:spMkLst>
            <pc:docMk/>
            <pc:sldMk cId="2542519106" sldId="314"/>
            <ac:spMk id="2" creationId="{A62A72D2-EBEC-4F45-8BC8-1D4720D747F3}"/>
          </ac:spMkLst>
        </pc:spChg>
        <pc:spChg chg="mod">
          <ac:chgData name="Hendrix,Ekko" userId="c3e14486-d592-4b04-b588-b483f9e5831a" providerId="ADAL" clId="{8E4E66A4-D748-4280-B753-CC05ADE029E5}" dt="2023-06-14T17:15:08.906" v="484" actId="20577"/>
          <ac:spMkLst>
            <pc:docMk/>
            <pc:sldMk cId="2542519106" sldId="314"/>
            <ac:spMk id="3" creationId="{70DE16BC-066D-4E48-8607-D504621557C0}"/>
          </ac:spMkLst>
        </pc:spChg>
        <pc:spChg chg="mod">
          <ac:chgData name="Hendrix,Ekko" userId="c3e14486-d592-4b04-b588-b483f9e5831a" providerId="ADAL" clId="{8E4E66A4-D748-4280-B753-CC05ADE029E5}" dt="2023-06-14T16:17:03.716" v="135" actId="207"/>
          <ac:spMkLst>
            <pc:docMk/>
            <pc:sldMk cId="2542519106" sldId="314"/>
            <ac:spMk id="4" creationId="{5FFA86F1-3625-5304-66DF-D6FEDE9414B8}"/>
          </ac:spMkLst>
        </pc:spChg>
      </pc:sldChg>
      <pc:sldChg chg="addSp delSp modSp mod">
        <pc:chgData name="Hendrix,Ekko" userId="c3e14486-d592-4b04-b588-b483f9e5831a" providerId="ADAL" clId="{8E4E66A4-D748-4280-B753-CC05ADE029E5}" dt="2023-06-14T17:30:14.042" v="787"/>
        <pc:sldMkLst>
          <pc:docMk/>
          <pc:sldMk cId="2840374716" sldId="315"/>
        </pc:sldMkLst>
        <pc:spChg chg="mod">
          <ac:chgData name="Hendrix,Ekko" userId="c3e14486-d592-4b04-b588-b483f9e5831a" providerId="ADAL" clId="{8E4E66A4-D748-4280-B753-CC05ADE029E5}" dt="2023-06-14T17:22:36.726" v="775" actId="1076"/>
          <ac:spMkLst>
            <pc:docMk/>
            <pc:sldMk cId="2840374716" sldId="315"/>
            <ac:spMk id="2" creationId="{878E911D-7A4C-4C4A-4AD2-56A618CA3D2F}"/>
          </ac:spMkLst>
        </pc:spChg>
        <pc:spChg chg="mod">
          <ac:chgData name="Hendrix,Ekko" userId="c3e14486-d592-4b04-b588-b483f9e5831a" providerId="ADAL" clId="{8E4E66A4-D748-4280-B753-CC05ADE029E5}" dt="2023-06-14T16:38:35.666" v="215" actId="20577"/>
          <ac:spMkLst>
            <pc:docMk/>
            <pc:sldMk cId="2840374716" sldId="315"/>
            <ac:spMk id="3" creationId="{0B984C6D-6A7B-4BB2-B251-103A4A864A1C}"/>
          </ac:spMkLst>
        </pc:spChg>
        <pc:spChg chg="add del mod">
          <ac:chgData name="Hendrix,Ekko" userId="c3e14486-d592-4b04-b588-b483f9e5831a" providerId="ADAL" clId="{8E4E66A4-D748-4280-B753-CC05ADE029E5}" dt="2023-06-14T17:30:14.042" v="787"/>
          <ac:spMkLst>
            <pc:docMk/>
            <pc:sldMk cId="2840374716" sldId="315"/>
            <ac:spMk id="4" creationId="{4CBEFEA3-8834-C079-7171-004A97528B24}"/>
          </ac:spMkLst>
        </pc:spChg>
        <pc:spChg chg="add mod">
          <ac:chgData name="Hendrix,Ekko" userId="c3e14486-d592-4b04-b588-b483f9e5831a" providerId="ADAL" clId="{8E4E66A4-D748-4280-B753-CC05ADE029E5}" dt="2023-06-14T17:29:47.375" v="781" actId="113"/>
          <ac:spMkLst>
            <pc:docMk/>
            <pc:sldMk cId="2840374716" sldId="315"/>
            <ac:spMk id="6" creationId="{3C93F7BF-8A47-A0AE-5BA8-CBD1D416D5C3}"/>
          </ac:spMkLst>
        </pc:spChg>
        <pc:spChg chg="del mod">
          <ac:chgData name="Hendrix,Ekko" userId="c3e14486-d592-4b04-b588-b483f9e5831a" providerId="ADAL" clId="{8E4E66A4-D748-4280-B753-CC05ADE029E5}" dt="2023-06-14T16:37:25.986" v="197"/>
          <ac:spMkLst>
            <pc:docMk/>
            <pc:sldMk cId="2840374716" sldId="315"/>
            <ac:spMk id="7" creationId="{61750CA2-632C-AA5E-F223-5A4E77AFEF6D}"/>
          </ac:spMkLst>
        </pc:spChg>
        <pc:spChg chg="add del mod">
          <ac:chgData name="Hendrix,Ekko" userId="c3e14486-d592-4b04-b588-b483f9e5831a" providerId="ADAL" clId="{8E4E66A4-D748-4280-B753-CC05ADE029E5}" dt="2023-06-14T16:48:53.079" v="320"/>
          <ac:spMkLst>
            <pc:docMk/>
            <pc:sldMk cId="2840374716" sldId="315"/>
            <ac:spMk id="8" creationId="{0267DC9C-A908-5269-1773-8F6082BB8E5E}"/>
          </ac:spMkLst>
        </pc:spChg>
        <pc:spChg chg="add del mod">
          <ac:chgData name="Hendrix,Ekko" userId="c3e14486-d592-4b04-b588-b483f9e5831a" providerId="ADAL" clId="{8E4E66A4-D748-4280-B753-CC05ADE029E5}" dt="2023-06-14T17:23:55.789" v="780" actId="1076"/>
          <ac:spMkLst>
            <pc:docMk/>
            <pc:sldMk cId="2840374716" sldId="315"/>
            <ac:spMk id="9" creationId="{9CCD77BB-6118-BDDA-F35F-35B0E063D760}"/>
          </ac:spMkLst>
        </pc:spChg>
        <pc:spChg chg="mod">
          <ac:chgData name="Hendrix,Ekko" userId="c3e14486-d592-4b04-b588-b483f9e5831a" providerId="ADAL" clId="{8E4E66A4-D748-4280-B753-CC05ADE029E5}" dt="2023-06-14T17:30:08.737" v="785" actId="5793"/>
          <ac:spMkLst>
            <pc:docMk/>
            <pc:sldMk cId="2840374716" sldId="315"/>
            <ac:spMk id="19" creationId="{586B92D6-2787-E044-470C-637852A460CA}"/>
          </ac:spMkLst>
        </pc:spChg>
        <pc:grpChg chg="mod">
          <ac:chgData name="Hendrix,Ekko" userId="c3e14486-d592-4b04-b588-b483f9e5831a" providerId="ADAL" clId="{8E4E66A4-D748-4280-B753-CC05ADE029E5}" dt="2023-06-14T16:37:33.282" v="200" actId="1076"/>
          <ac:grpSpMkLst>
            <pc:docMk/>
            <pc:sldMk cId="2840374716" sldId="315"/>
            <ac:grpSpMk id="14" creationId="{12AB3FD0-BB76-6DA9-81A2-8B878EB70C23}"/>
          </ac:grpSpMkLst>
        </pc:grpChg>
      </pc:sldChg>
      <pc:sldChg chg="modSp mod">
        <pc:chgData name="Hendrix,Ekko" userId="c3e14486-d592-4b04-b588-b483f9e5831a" providerId="ADAL" clId="{8E4E66A4-D748-4280-B753-CC05ADE029E5}" dt="2023-06-14T16:45:44.995" v="304" actId="1076"/>
        <pc:sldMkLst>
          <pc:docMk/>
          <pc:sldMk cId="3179692394" sldId="316"/>
        </pc:sldMkLst>
        <pc:spChg chg="mod">
          <ac:chgData name="Hendrix,Ekko" userId="c3e14486-d592-4b04-b588-b483f9e5831a" providerId="ADAL" clId="{8E4E66A4-D748-4280-B753-CC05ADE029E5}" dt="2023-06-14T16:45:22.457" v="301" actId="1076"/>
          <ac:spMkLst>
            <pc:docMk/>
            <pc:sldMk cId="3179692394" sldId="316"/>
            <ac:spMk id="3" creationId="{F68E363F-A491-4CEA-9AF6-5242EC699D98}"/>
          </ac:spMkLst>
        </pc:spChg>
        <pc:spChg chg="mod">
          <ac:chgData name="Hendrix,Ekko" userId="c3e14486-d592-4b04-b588-b483f9e5831a" providerId="ADAL" clId="{8E4E66A4-D748-4280-B753-CC05ADE029E5}" dt="2023-06-14T16:45:32.791" v="302" actId="1076"/>
          <ac:spMkLst>
            <pc:docMk/>
            <pc:sldMk cId="3179692394" sldId="316"/>
            <ac:spMk id="11" creationId="{11618C65-8668-8F8D-6832-5C9BE1E80A47}"/>
          </ac:spMkLst>
        </pc:spChg>
        <pc:spChg chg="mod">
          <ac:chgData name="Hendrix,Ekko" userId="c3e14486-d592-4b04-b588-b483f9e5831a" providerId="ADAL" clId="{8E4E66A4-D748-4280-B753-CC05ADE029E5}" dt="2023-06-14T16:45:38.108" v="303" actId="1076"/>
          <ac:spMkLst>
            <pc:docMk/>
            <pc:sldMk cId="3179692394" sldId="316"/>
            <ac:spMk id="13" creationId="{D1622162-1813-D423-2158-862D4D37A5A5}"/>
          </ac:spMkLst>
        </pc:spChg>
        <pc:spChg chg="mod">
          <ac:chgData name="Hendrix,Ekko" userId="c3e14486-d592-4b04-b588-b483f9e5831a" providerId="ADAL" clId="{8E4E66A4-D748-4280-B753-CC05ADE029E5}" dt="2023-06-14T16:45:44.995" v="304" actId="1076"/>
          <ac:spMkLst>
            <pc:docMk/>
            <pc:sldMk cId="3179692394" sldId="316"/>
            <ac:spMk id="14" creationId="{6302CE89-4B77-C8A3-8A4B-3E154385CF4A}"/>
          </ac:spMkLst>
        </pc:spChg>
        <pc:grpChg chg="mod">
          <ac:chgData name="Hendrix,Ekko" userId="c3e14486-d592-4b04-b588-b483f9e5831a" providerId="ADAL" clId="{8E4E66A4-D748-4280-B753-CC05ADE029E5}" dt="2023-06-14T16:45:13.538" v="300" actId="1076"/>
          <ac:grpSpMkLst>
            <pc:docMk/>
            <pc:sldMk cId="3179692394" sldId="316"/>
            <ac:grpSpMk id="5" creationId="{9E5A4BDE-EC8C-609B-F220-5F3DE3D93790}"/>
          </ac:grpSpMkLst>
        </pc:grpChg>
      </pc:sldChg>
      <pc:sldChg chg="modSp mod">
        <pc:chgData name="Hendrix,Ekko" userId="c3e14486-d592-4b04-b588-b483f9e5831a" providerId="ADAL" clId="{8E4E66A4-D748-4280-B753-CC05ADE029E5}" dt="2023-06-14T17:21:16.165" v="766" actId="20577"/>
        <pc:sldMkLst>
          <pc:docMk/>
          <pc:sldMk cId="340228414" sldId="318"/>
        </pc:sldMkLst>
        <pc:spChg chg="mod">
          <ac:chgData name="Hendrix,Ekko" userId="c3e14486-d592-4b04-b588-b483f9e5831a" providerId="ADAL" clId="{8E4E66A4-D748-4280-B753-CC05ADE029E5}" dt="2023-06-14T16:50:10.377" v="361" actId="20577"/>
          <ac:spMkLst>
            <pc:docMk/>
            <pc:sldMk cId="340228414" sldId="318"/>
            <ac:spMk id="9" creationId="{C84AEA78-24DF-0F33-FB54-44C73F0306E1}"/>
          </ac:spMkLst>
        </pc:spChg>
        <pc:spChg chg="mod">
          <ac:chgData name="Hendrix,Ekko" userId="c3e14486-d592-4b04-b588-b483f9e5831a" providerId="ADAL" clId="{8E4E66A4-D748-4280-B753-CC05ADE029E5}" dt="2023-06-14T17:21:16.165" v="766" actId="20577"/>
          <ac:spMkLst>
            <pc:docMk/>
            <pc:sldMk cId="340228414" sldId="318"/>
            <ac:spMk id="12" creationId="{24BFEFC5-6673-CE2C-25D6-B672D2A9D30C}"/>
          </ac:spMkLst>
        </pc:spChg>
      </pc:sldChg>
    </pc:docChg>
  </pc:docChgLst>
  <pc:docChgLst>
    <pc:chgData name="York,Mary" userId="c754f61d-f1dc-409e-89b5-2dce75dc49e1" providerId="ADAL" clId="{CCAAA920-E0D7-4661-A262-5811C1463FD9}"/>
    <pc:docChg chg="modSld">
      <pc:chgData name="York,Mary" userId="c754f61d-f1dc-409e-89b5-2dce75dc49e1" providerId="ADAL" clId="{CCAAA920-E0D7-4661-A262-5811C1463FD9}" dt="2023-08-02T18:43:11.897" v="69" actId="20577"/>
      <pc:docMkLst>
        <pc:docMk/>
      </pc:docMkLst>
      <pc:sldChg chg="modSp mod">
        <pc:chgData name="York,Mary" userId="c754f61d-f1dc-409e-89b5-2dce75dc49e1" providerId="ADAL" clId="{CCAAA920-E0D7-4661-A262-5811C1463FD9}" dt="2023-08-02T18:43:11.897" v="69" actId="20577"/>
        <pc:sldMkLst>
          <pc:docMk/>
          <pc:sldMk cId="2642465697" sldId="257"/>
        </pc:sldMkLst>
        <pc:spChg chg="mod">
          <ac:chgData name="York,Mary" userId="c754f61d-f1dc-409e-89b5-2dce75dc49e1" providerId="ADAL" clId="{CCAAA920-E0D7-4661-A262-5811C1463FD9}" dt="2023-08-02T18:43:11.897" v="69" actId="20577"/>
          <ac:spMkLst>
            <pc:docMk/>
            <pc:sldMk cId="2642465697" sldId="257"/>
            <ac:spMk id="2" creationId="{CD208817-DDED-48FA-B850-A76FD104B71C}"/>
          </ac:spMkLst>
        </pc:spChg>
      </pc:sldChg>
    </pc:docChg>
  </pc:docChgLst>
  <pc:docChgLst>
    <pc:chgData name="Caviness,Kristie" userId="73361599-f0de-495b-98cf-21b4f91f9440" providerId="ADAL" clId="{A2111082-3138-48D4-8B31-6224EBDE7904}"/>
    <pc:docChg chg="modSld sldOrd">
      <pc:chgData name="Caviness,Kristie" userId="73361599-f0de-495b-98cf-21b4f91f9440" providerId="ADAL" clId="{A2111082-3138-48D4-8B31-6224EBDE7904}" dt="2023-06-15T16:08:06.612" v="1"/>
      <pc:docMkLst>
        <pc:docMk/>
      </pc:docMkLst>
      <pc:sldChg chg="ord">
        <pc:chgData name="Caviness,Kristie" userId="73361599-f0de-495b-98cf-21b4f91f9440" providerId="ADAL" clId="{A2111082-3138-48D4-8B31-6224EBDE7904}" dt="2023-06-15T16:08:06.612" v="1"/>
        <pc:sldMkLst>
          <pc:docMk/>
          <pc:sldMk cId="3187533055" sldId="268"/>
        </pc:sldMkLst>
      </pc:sldChg>
    </pc:docChg>
  </pc:docChgLst>
  <pc:docChgLst>
    <pc:chgData name="Bradley,Collin (Michael)" userId="ae407d9c-a746-49bf-ba16-1b52f16b3b50" providerId="ADAL" clId="{C48C35D8-C5F2-4F19-AA8E-FE54E6E0F213}"/>
    <pc:docChg chg="undo custSel addSld delSld modSld">
      <pc:chgData name="Bradley,Collin (Michael)" userId="ae407d9c-a746-49bf-ba16-1b52f16b3b50" providerId="ADAL" clId="{C48C35D8-C5F2-4F19-AA8E-FE54E6E0F213}" dt="2023-06-14T21:26:41.855" v="98" actId="1076"/>
      <pc:docMkLst>
        <pc:docMk/>
      </pc:docMkLst>
      <pc:sldChg chg="new del">
        <pc:chgData name="Bradley,Collin (Michael)" userId="ae407d9c-a746-49bf-ba16-1b52f16b3b50" providerId="ADAL" clId="{C48C35D8-C5F2-4F19-AA8E-FE54E6E0F213}" dt="2023-06-14T21:20:45.078" v="1" actId="2696"/>
        <pc:sldMkLst>
          <pc:docMk/>
          <pc:sldMk cId="1289671867" sldId="319"/>
        </pc:sldMkLst>
      </pc:sldChg>
      <pc:sldChg chg="addSp delSp modSp add mod">
        <pc:chgData name="Bradley,Collin (Michael)" userId="ae407d9c-a746-49bf-ba16-1b52f16b3b50" providerId="ADAL" clId="{C48C35D8-C5F2-4F19-AA8E-FE54E6E0F213}" dt="2023-06-14T21:26:41.855" v="98" actId="1076"/>
        <pc:sldMkLst>
          <pc:docMk/>
          <pc:sldMk cId="3917681365" sldId="319"/>
        </pc:sldMkLst>
        <pc:spChg chg="del">
          <ac:chgData name="Bradley,Collin (Michael)" userId="ae407d9c-a746-49bf-ba16-1b52f16b3b50" providerId="ADAL" clId="{C48C35D8-C5F2-4F19-AA8E-FE54E6E0F213}" dt="2023-06-14T21:24:00.027" v="20" actId="478"/>
          <ac:spMkLst>
            <pc:docMk/>
            <pc:sldMk cId="3917681365" sldId="319"/>
            <ac:spMk id="2" creationId="{A1487372-9C30-49D2-5E15-75CF65650F19}"/>
          </ac:spMkLst>
        </pc:spChg>
        <pc:spChg chg="add del mod">
          <ac:chgData name="Bradley,Collin (Michael)" userId="ae407d9c-a746-49bf-ba16-1b52f16b3b50" providerId="ADAL" clId="{C48C35D8-C5F2-4F19-AA8E-FE54E6E0F213}" dt="2023-06-14T21:22:33.511" v="9" actId="478"/>
          <ac:spMkLst>
            <pc:docMk/>
            <pc:sldMk cId="3917681365" sldId="319"/>
            <ac:spMk id="4" creationId="{45726549-73C1-6711-6525-B03A081B6D44}"/>
          </ac:spMkLst>
        </pc:spChg>
        <pc:spChg chg="add del mod">
          <ac:chgData name="Bradley,Collin (Michael)" userId="ae407d9c-a746-49bf-ba16-1b52f16b3b50" providerId="ADAL" clId="{C48C35D8-C5F2-4F19-AA8E-FE54E6E0F213}" dt="2023-06-14T21:22:36.203" v="10" actId="478"/>
          <ac:spMkLst>
            <pc:docMk/>
            <pc:sldMk cId="3917681365" sldId="319"/>
            <ac:spMk id="5" creationId="{8E86F606-0A77-011C-53B7-AA6510C121D3}"/>
          </ac:spMkLst>
        </pc:spChg>
        <pc:spChg chg="del">
          <ac:chgData name="Bradley,Collin (Michael)" userId="ae407d9c-a746-49bf-ba16-1b52f16b3b50" providerId="ADAL" clId="{C48C35D8-C5F2-4F19-AA8E-FE54E6E0F213}" dt="2023-06-14T21:22:02.674" v="3" actId="478"/>
          <ac:spMkLst>
            <pc:docMk/>
            <pc:sldMk cId="3917681365" sldId="319"/>
            <ac:spMk id="7" creationId="{3B9C03CC-D282-505A-74D5-698B52F9195B}"/>
          </ac:spMkLst>
        </pc:spChg>
        <pc:spChg chg="del">
          <ac:chgData name="Bradley,Collin (Michael)" userId="ae407d9c-a746-49bf-ba16-1b52f16b3b50" providerId="ADAL" clId="{C48C35D8-C5F2-4F19-AA8E-FE54E6E0F213}" dt="2023-06-14T21:23:58.935" v="19" actId="478"/>
          <ac:spMkLst>
            <pc:docMk/>
            <pc:sldMk cId="3917681365" sldId="319"/>
            <ac:spMk id="9" creationId="{C84AEA78-24DF-0F33-FB54-44C73F0306E1}"/>
          </ac:spMkLst>
        </pc:spChg>
        <pc:spChg chg="add mod">
          <ac:chgData name="Bradley,Collin (Michael)" userId="ae407d9c-a746-49bf-ba16-1b52f16b3b50" providerId="ADAL" clId="{C48C35D8-C5F2-4F19-AA8E-FE54E6E0F213}" dt="2023-06-14T21:24:08.818" v="21"/>
          <ac:spMkLst>
            <pc:docMk/>
            <pc:sldMk cId="3917681365" sldId="319"/>
            <ac:spMk id="10" creationId="{2DF35E2A-58D4-AFD8-6492-F93369359C4F}"/>
          </ac:spMkLst>
        </pc:spChg>
        <pc:spChg chg="del mod">
          <ac:chgData name="Bradley,Collin (Michael)" userId="ae407d9c-a746-49bf-ba16-1b52f16b3b50" providerId="ADAL" clId="{C48C35D8-C5F2-4F19-AA8E-FE54E6E0F213}" dt="2023-06-14T21:22:38.874" v="12" actId="478"/>
          <ac:spMkLst>
            <pc:docMk/>
            <pc:sldMk cId="3917681365" sldId="319"/>
            <ac:spMk id="11" creationId="{86E6F69C-2A2C-48A8-17EF-1176189555E1}"/>
          </ac:spMkLst>
        </pc:spChg>
        <pc:spChg chg="del">
          <ac:chgData name="Bradley,Collin (Michael)" userId="ae407d9c-a746-49bf-ba16-1b52f16b3b50" providerId="ADAL" clId="{C48C35D8-C5F2-4F19-AA8E-FE54E6E0F213}" dt="2023-06-14T21:22:41.932" v="13" actId="478"/>
          <ac:spMkLst>
            <pc:docMk/>
            <pc:sldMk cId="3917681365" sldId="319"/>
            <ac:spMk id="12" creationId="{24BFEFC5-6673-CE2C-25D6-B672D2A9D30C}"/>
          </ac:spMkLst>
        </pc:spChg>
        <pc:spChg chg="add mod">
          <ac:chgData name="Bradley,Collin (Michael)" userId="ae407d9c-a746-49bf-ba16-1b52f16b3b50" providerId="ADAL" clId="{C48C35D8-C5F2-4F19-AA8E-FE54E6E0F213}" dt="2023-06-14T21:26:14.943" v="96" actId="1076"/>
          <ac:spMkLst>
            <pc:docMk/>
            <pc:sldMk cId="3917681365" sldId="319"/>
            <ac:spMk id="14" creationId="{45B57F62-A1C7-EF86-9A7B-B885411AB169}"/>
          </ac:spMkLst>
        </pc:spChg>
        <pc:picChg chg="add mod">
          <ac:chgData name="Bradley,Collin (Michael)" userId="ae407d9c-a746-49bf-ba16-1b52f16b3b50" providerId="ADAL" clId="{C48C35D8-C5F2-4F19-AA8E-FE54E6E0F213}" dt="2023-06-14T21:26:41.855" v="98" actId="1076"/>
          <ac:picMkLst>
            <pc:docMk/>
            <pc:sldMk cId="3917681365" sldId="319"/>
            <ac:picMk id="8" creationId="{0C1923F4-2A3F-1E6C-C295-7FD755A0CB9A}"/>
          </ac:picMkLst>
        </pc:picChg>
        <pc:picChg chg="add mod">
          <ac:chgData name="Bradley,Collin (Michael)" userId="ae407d9c-a746-49bf-ba16-1b52f16b3b50" providerId="ADAL" clId="{C48C35D8-C5F2-4F19-AA8E-FE54E6E0F213}" dt="2023-06-14T21:26:35.846" v="97" actId="1076"/>
          <ac:picMkLst>
            <pc:docMk/>
            <pc:sldMk cId="3917681365" sldId="319"/>
            <ac:picMk id="13" creationId="{176F4300-9A3F-6085-23FA-064B3F174D84}"/>
          </ac:picMkLst>
        </pc:picChg>
      </pc:sldChg>
    </pc:docChg>
  </pc:docChgLst>
  <pc:docChgLst>
    <pc:chgData name="Bradley,Collin (Michael)" userId="S::collin.bradley@twc.texas.gov::ae407d9c-a746-49bf-ba16-1b52f16b3b50" providerId="AD" clId="Web-{4E35228C-6837-DF4E-98BE-DA404CB321C5}"/>
    <pc:docChg chg="addSld modSld">
      <pc:chgData name="Bradley,Collin (Michael)" userId="S::collin.bradley@twc.texas.gov::ae407d9c-a746-49bf-ba16-1b52f16b3b50" providerId="AD" clId="Web-{4E35228C-6837-DF4E-98BE-DA404CB321C5}" dt="2023-06-14T17:10:43.785" v="1341" actId="1076"/>
      <pc:docMkLst>
        <pc:docMk/>
      </pc:docMkLst>
      <pc:sldChg chg="modSp">
        <pc:chgData name="Bradley,Collin (Michael)" userId="S::collin.bradley@twc.texas.gov::ae407d9c-a746-49bf-ba16-1b52f16b3b50" providerId="AD" clId="Web-{4E35228C-6837-DF4E-98BE-DA404CB321C5}" dt="2023-06-14T16:12:06.381" v="392"/>
        <pc:sldMkLst>
          <pc:docMk/>
          <pc:sldMk cId="2642465697" sldId="257"/>
        </pc:sldMkLst>
        <pc:spChg chg="mod">
          <ac:chgData name="Bradley,Collin (Michael)" userId="S::collin.bradley@twc.texas.gov::ae407d9c-a746-49bf-ba16-1b52f16b3b50" providerId="AD" clId="Web-{4E35228C-6837-DF4E-98BE-DA404CB321C5}" dt="2023-06-14T16:12:06.381" v="392"/>
          <ac:spMkLst>
            <pc:docMk/>
            <pc:sldMk cId="2642465697" sldId="257"/>
            <ac:spMk id="2" creationId="{CD208817-DDED-48FA-B850-A76FD104B71C}"/>
          </ac:spMkLst>
        </pc:spChg>
      </pc:sldChg>
      <pc:sldChg chg="modSp">
        <pc:chgData name="Bradley,Collin (Michael)" userId="S::collin.bradley@twc.texas.gov::ae407d9c-a746-49bf-ba16-1b52f16b3b50" providerId="AD" clId="Web-{4E35228C-6837-DF4E-98BE-DA404CB321C5}" dt="2023-06-14T16:33:35.100" v="895" actId="1076"/>
        <pc:sldMkLst>
          <pc:docMk/>
          <pc:sldMk cId="183763847" sldId="265"/>
        </pc:sldMkLst>
        <pc:spChg chg="mod">
          <ac:chgData name="Bradley,Collin (Michael)" userId="S::collin.bradley@twc.texas.gov::ae407d9c-a746-49bf-ba16-1b52f16b3b50" providerId="AD" clId="Web-{4E35228C-6837-DF4E-98BE-DA404CB321C5}" dt="2023-06-14T16:15:08.962" v="402" actId="1076"/>
          <ac:spMkLst>
            <pc:docMk/>
            <pc:sldMk cId="183763847" sldId="265"/>
            <ac:spMk id="3" creationId="{F68E363F-A491-4CEA-9AF6-5242EC699D98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4:19.820" v="397" actId="20577"/>
          <ac:spMkLst>
            <pc:docMk/>
            <pc:sldMk cId="183763847" sldId="265"/>
            <ac:spMk id="6" creationId="{D397AF7E-2FA5-414B-820C-56DD0624060C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4:43.024" v="398"/>
          <ac:spMkLst>
            <pc:docMk/>
            <pc:sldMk cId="183763847" sldId="265"/>
            <ac:spMk id="7" creationId="{7FD2D905-5C33-95DF-AAFF-E5C21372AC2A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5:31.743" v="405" actId="1076"/>
          <ac:spMkLst>
            <pc:docMk/>
            <pc:sldMk cId="183763847" sldId="265"/>
            <ac:spMk id="9" creationId="{03E630B7-5412-86F9-1CD5-C6AD9731783A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5:23.024" v="404" actId="1076"/>
          <ac:spMkLst>
            <pc:docMk/>
            <pc:sldMk cId="183763847" sldId="265"/>
            <ac:spMk id="10" creationId="{79EB7358-01D2-4C85-143D-0F93CD1570B4}"/>
          </ac:spMkLst>
        </pc:spChg>
        <pc:grpChg chg="mod">
          <ac:chgData name="Bradley,Collin (Michael)" userId="S::collin.bradley@twc.texas.gov::ae407d9c-a746-49bf-ba16-1b52f16b3b50" providerId="AD" clId="Web-{4E35228C-6837-DF4E-98BE-DA404CB321C5}" dt="2023-06-14T16:20:48.122" v="433" actId="1076"/>
          <ac:grpSpMkLst>
            <pc:docMk/>
            <pc:sldMk cId="183763847" sldId="265"/>
            <ac:grpSpMk id="5" creationId="{9E5A4BDE-EC8C-609B-F220-5F3DE3D93790}"/>
          </ac:grpSpMkLst>
        </pc:grpChg>
        <pc:picChg chg="mod">
          <ac:chgData name="Bradley,Collin (Michael)" userId="S::collin.bradley@twc.texas.gov::ae407d9c-a746-49bf-ba16-1b52f16b3b50" providerId="AD" clId="Web-{4E35228C-6837-DF4E-98BE-DA404CB321C5}" dt="2023-06-14T16:33:35.100" v="895" actId="1076"/>
          <ac:picMkLst>
            <pc:docMk/>
            <pc:sldMk cId="183763847" sldId="265"/>
            <ac:picMk id="12" creationId="{9EAEF749-247B-FDDE-9FD2-D191995534B9}"/>
          </ac:picMkLst>
        </pc:picChg>
      </pc:sldChg>
      <pc:sldChg chg="modSp">
        <pc:chgData name="Bradley,Collin (Michael)" userId="S::collin.bradley@twc.texas.gov::ae407d9c-a746-49bf-ba16-1b52f16b3b50" providerId="AD" clId="Web-{4E35228C-6837-DF4E-98BE-DA404CB321C5}" dt="2023-06-14T16:08:44.363" v="382" actId="1076"/>
        <pc:sldMkLst>
          <pc:docMk/>
          <pc:sldMk cId="2429128679" sldId="267"/>
        </pc:sldMkLst>
        <pc:spChg chg="mod">
          <ac:chgData name="Bradley,Collin (Michael)" userId="S::collin.bradley@twc.texas.gov::ae407d9c-a746-49bf-ba16-1b52f16b3b50" providerId="AD" clId="Web-{4E35228C-6837-DF4E-98BE-DA404CB321C5}" dt="2023-06-14T16:08:23.035" v="380" actId="20577"/>
          <ac:spMkLst>
            <pc:docMk/>
            <pc:sldMk cId="2429128679" sldId="267"/>
            <ac:spMk id="2" creationId="{A62A72D2-EBEC-4F45-8BC8-1D4720D747F3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08:44.363" v="382" actId="1076"/>
          <ac:spMkLst>
            <pc:docMk/>
            <pc:sldMk cId="2429128679" sldId="267"/>
            <ac:spMk id="3" creationId="{70DE16BC-066D-4E48-8607-D504621557C0}"/>
          </ac:spMkLst>
        </pc:spChg>
      </pc:sldChg>
      <pc:sldChg chg="modSp">
        <pc:chgData name="Bradley,Collin (Michael)" userId="S::collin.bradley@twc.texas.gov::ae407d9c-a746-49bf-ba16-1b52f16b3b50" providerId="AD" clId="Web-{4E35228C-6837-DF4E-98BE-DA404CB321C5}" dt="2023-06-14T16:41:30.810" v="923" actId="20577"/>
        <pc:sldMkLst>
          <pc:docMk/>
          <pc:sldMk cId="3954879489" sldId="312"/>
        </pc:sldMkLst>
        <pc:spChg chg="mod">
          <ac:chgData name="Bradley,Collin (Michael)" userId="S::collin.bradley@twc.texas.gov::ae407d9c-a746-49bf-ba16-1b52f16b3b50" providerId="AD" clId="Web-{4E35228C-6837-DF4E-98BE-DA404CB321C5}" dt="2023-06-14T16:10:06.567" v="385"/>
          <ac:spMkLst>
            <pc:docMk/>
            <pc:sldMk cId="3954879489" sldId="312"/>
            <ac:spMk id="2" creationId="{878E911D-7A4C-4C4A-4AD2-56A618CA3D2F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41:14.763" v="921" actId="14100"/>
          <ac:spMkLst>
            <pc:docMk/>
            <pc:sldMk cId="3954879489" sldId="312"/>
            <ac:spMk id="3" creationId="{0B984C6D-6A7B-4BB2-B251-103A4A864A1C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41:30.810" v="923" actId="20577"/>
          <ac:spMkLst>
            <pc:docMk/>
            <pc:sldMk cId="3954879489" sldId="312"/>
            <ac:spMk id="7" creationId="{61750CA2-632C-AA5E-F223-5A4E77AFEF6D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9:29.449" v="427" actId="20577"/>
          <ac:spMkLst>
            <pc:docMk/>
            <pc:sldMk cId="3954879489" sldId="312"/>
            <ac:spMk id="8" creationId="{839856D5-31B1-AAA5-1FE5-43F4284566EE}"/>
          </ac:spMkLst>
        </pc:spChg>
        <pc:picChg chg="mod">
          <ac:chgData name="Bradley,Collin (Michael)" userId="S::collin.bradley@twc.texas.gov::ae407d9c-a746-49bf-ba16-1b52f16b3b50" providerId="AD" clId="Web-{4E35228C-6837-DF4E-98BE-DA404CB321C5}" dt="2023-06-14T16:33:48.054" v="897" actId="1076"/>
          <ac:picMkLst>
            <pc:docMk/>
            <pc:sldMk cId="3954879489" sldId="312"/>
            <ac:picMk id="12" creationId="{404EBEB2-D05C-A7D5-6DED-BA2C80B433A6}"/>
          </ac:picMkLst>
        </pc:picChg>
      </pc:sldChg>
      <pc:sldChg chg="modSp">
        <pc:chgData name="Bradley,Collin (Michael)" userId="S::collin.bradley@twc.texas.gov::ae407d9c-a746-49bf-ba16-1b52f16b3b50" providerId="AD" clId="Web-{4E35228C-6837-DF4E-98BE-DA404CB321C5}" dt="2023-06-14T16:08:01.659" v="373" actId="1076"/>
        <pc:sldMkLst>
          <pc:docMk/>
          <pc:sldMk cId="2629484527" sldId="313"/>
        </pc:sldMkLst>
        <pc:spChg chg="mod">
          <ac:chgData name="Bradley,Collin (Michael)" userId="S::collin.bradley@twc.texas.gov::ae407d9c-a746-49bf-ba16-1b52f16b3b50" providerId="AD" clId="Web-{4E35228C-6837-DF4E-98BE-DA404CB321C5}" dt="2023-06-14T16:08:01.659" v="373" actId="1076"/>
          <ac:spMkLst>
            <pc:docMk/>
            <pc:sldMk cId="2629484527" sldId="313"/>
            <ac:spMk id="4" creationId="{9503D41F-9FB3-1BB6-B775-CE1953472AC1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5:56:28.963" v="93"/>
          <ac:spMkLst>
            <pc:docMk/>
            <pc:sldMk cId="2629484527" sldId="313"/>
            <ac:spMk id="5" creationId="{97C863DA-7044-BE49-7967-9C8511B18C21}"/>
          </ac:spMkLst>
        </pc:spChg>
      </pc:sldChg>
      <pc:sldChg chg="addSp modSp">
        <pc:chgData name="Bradley,Collin (Michael)" userId="S::collin.bradley@twc.texas.gov::ae407d9c-a746-49bf-ba16-1b52f16b3b50" providerId="AD" clId="Web-{4E35228C-6837-DF4E-98BE-DA404CB321C5}" dt="2023-06-14T16:25:20.704" v="475" actId="20577"/>
        <pc:sldMkLst>
          <pc:docMk/>
          <pc:sldMk cId="2542519106" sldId="314"/>
        </pc:sldMkLst>
        <pc:spChg chg="mod">
          <ac:chgData name="Bradley,Collin (Michael)" userId="S::collin.bradley@twc.texas.gov::ae407d9c-a746-49bf-ba16-1b52f16b3b50" providerId="AD" clId="Web-{4E35228C-6837-DF4E-98BE-DA404CB321C5}" dt="2023-06-14T16:25:20.704" v="475" actId="20577"/>
          <ac:spMkLst>
            <pc:docMk/>
            <pc:sldMk cId="2542519106" sldId="314"/>
            <ac:spMk id="2" creationId="{A62A72D2-EBEC-4F45-8BC8-1D4720D747F3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7:46.385" v="417" actId="1076"/>
          <ac:spMkLst>
            <pc:docMk/>
            <pc:sldMk cId="2542519106" sldId="314"/>
            <ac:spMk id="3" creationId="{70DE16BC-066D-4E48-8607-D504621557C0}"/>
          </ac:spMkLst>
        </pc:spChg>
        <pc:spChg chg="add mod ord">
          <ac:chgData name="Bradley,Collin (Michael)" userId="S::collin.bradley@twc.texas.gov::ae407d9c-a746-49bf-ba16-1b52f16b3b50" providerId="AD" clId="Web-{4E35228C-6837-DF4E-98BE-DA404CB321C5}" dt="2023-06-14T16:19:03.543" v="422" actId="1076"/>
          <ac:spMkLst>
            <pc:docMk/>
            <pc:sldMk cId="2542519106" sldId="314"/>
            <ac:spMk id="4" creationId="{5FFA86F1-3625-5304-66DF-D6FEDE9414B8}"/>
          </ac:spMkLst>
        </pc:spChg>
      </pc:sldChg>
      <pc:sldChg chg="addSp delSp modSp">
        <pc:chgData name="Bradley,Collin (Michael)" userId="S::collin.bradley@twc.texas.gov::ae407d9c-a746-49bf-ba16-1b52f16b3b50" providerId="AD" clId="Web-{4E35228C-6837-DF4E-98BE-DA404CB321C5}" dt="2023-06-14T17:10:43.785" v="1341" actId="1076"/>
        <pc:sldMkLst>
          <pc:docMk/>
          <pc:sldMk cId="2840374716" sldId="315"/>
        </pc:sldMkLst>
        <pc:spChg chg="mod">
          <ac:chgData name="Bradley,Collin (Michael)" userId="S::collin.bradley@twc.texas.gov::ae407d9c-a746-49bf-ba16-1b52f16b3b50" providerId="AD" clId="Web-{4E35228C-6837-DF4E-98BE-DA404CB321C5}" dt="2023-06-14T16:18:22.980" v="419"/>
          <ac:spMkLst>
            <pc:docMk/>
            <pc:sldMk cId="2840374716" sldId="315"/>
            <ac:spMk id="2" creationId="{878E911D-7A4C-4C4A-4AD2-56A618CA3D2F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09:38.862" v="1338" actId="1076"/>
          <ac:spMkLst>
            <pc:docMk/>
            <pc:sldMk cId="2840374716" sldId="315"/>
            <ac:spMk id="3" creationId="{0B984C6D-6A7B-4BB2-B251-103A4A864A1C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10:43.785" v="1341" actId="1076"/>
          <ac:spMkLst>
            <pc:docMk/>
            <pc:sldMk cId="2840374716" sldId="315"/>
            <ac:spMk id="6" creationId="{3C93F7BF-8A47-A0AE-5BA8-CBD1D416D5C3}"/>
          </ac:spMkLst>
        </pc:spChg>
        <pc:spChg chg="add del mod">
          <ac:chgData name="Bradley,Collin (Michael)" userId="S::collin.bradley@twc.texas.gov::ae407d9c-a746-49bf-ba16-1b52f16b3b50" providerId="AD" clId="Web-{4E35228C-6837-DF4E-98BE-DA404CB321C5}" dt="2023-06-14T16:20:56.403" v="434"/>
          <ac:spMkLst>
            <pc:docMk/>
            <pc:sldMk cId="2840374716" sldId="315"/>
            <ac:spMk id="6" creationId="{9F24F9FA-9A4E-84AA-3523-39EDBFD70C62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32:20.709" v="888" actId="1076"/>
          <ac:spMkLst>
            <pc:docMk/>
            <pc:sldMk cId="2840374716" sldId="315"/>
            <ac:spMk id="7" creationId="{61750CA2-632C-AA5E-F223-5A4E77AFEF6D}"/>
          </ac:spMkLst>
        </pc:spChg>
        <pc:spChg chg="del">
          <ac:chgData name="Bradley,Collin (Michael)" userId="S::collin.bradley@twc.texas.gov::ae407d9c-a746-49bf-ba16-1b52f16b3b50" providerId="AD" clId="Web-{4E35228C-6837-DF4E-98BE-DA404CB321C5}" dt="2023-06-14T16:20:26.544" v="432"/>
          <ac:spMkLst>
            <pc:docMk/>
            <pc:sldMk cId="2840374716" sldId="315"/>
            <ac:spMk id="8" creationId="{839856D5-31B1-AAA5-1FE5-43F4284566EE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10:38.050" v="1340" actId="1076"/>
          <ac:spMkLst>
            <pc:docMk/>
            <pc:sldMk cId="2840374716" sldId="315"/>
            <ac:spMk id="9" creationId="{9CCD77BB-6118-BDDA-F35F-35B0E063D760}"/>
          </ac:spMkLst>
        </pc:spChg>
        <pc:spChg chg="add del mod">
          <ac:chgData name="Bradley,Collin (Michael)" userId="S::collin.bradley@twc.texas.gov::ae407d9c-a746-49bf-ba16-1b52f16b3b50" providerId="AD" clId="Web-{4E35228C-6837-DF4E-98BE-DA404CB321C5}" dt="2023-06-14T16:22:10.795" v="446"/>
          <ac:spMkLst>
            <pc:docMk/>
            <pc:sldMk cId="2840374716" sldId="315"/>
            <ac:spMk id="10" creationId="{4F05C92E-8C82-0631-F922-BDDE2ED80035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34:08.132" v="913" actId="20577"/>
          <ac:spMkLst>
            <pc:docMk/>
            <pc:sldMk cId="2840374716" sldId="315"/>
            <ac:spMk id="12" creationId="{2BFDB915-731E-0821-9308-48612D62B006}"/>
          </ac:spMkLst>
        </pc:spChg>
        <pc:spChg chg="add del mod">
          <ac:chgData name="Bradley,Collin (Michael)" userId="S::collin.bradley@twc.texas.gov::ae407d9c-a746-49bf-ba16-1b52f16b3b50" providerId="AD" clId="Web-{4E35228C-6837-DF4E-98BE-DA404CB321C5}" dt="2023-06-14T16:29:14.457" v="581"/>
          <ac:spMkLst>
            <pc:docMk/>
            <pc:sldMk cId="2840374716" sldId="315"/>
            <ac:spMk id="16" creationId="{10D91915-C9D5-206B-BDA4-F2D8EDD2C87A}"/>
          </ac:spMkLst>
        </pc:spChg>
        <pc:spChg chg="add del mod">
          <ac:chgData name="Bradley,Collin (Michael)" userId="S::collin.bradley@twc.texas.gov::ae407d9c-a746-49bf-ba16-1b52f16b3b50" providerId="AD" clId="Web-{4E35228C-6837-DF4E-98BE-DA404CB321C5}" dt="2023-06-14T16:29:24.457" v="583"/>
          <ac:spMkLst>
            <pc:docMk/>
            <pc:sldMk cId="2840374716" sldId="315"/>
            <ac:spMk id="18" creationId="{37DE3CAA-F2B8-F6E9-F32F-AE241344F9A8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6:34:33.023" v="918" actId="1076"/>
          <ac:spMkLst>
            <pc:docMk/>
            <pc:sldMk cId="2840374716" sldId="315"/>
            <ac:spMk id="19" creationId="{586B92D6-2787-E044-470C-637852A460CA}"/>
          </ac:spMkLst>
        </pc:spChg>
        <pc:spChg chg="add del">
          <ac:chgData name="Bradley,Collin (Michael)" userId="S::collin.bradley@twc.texas.gov::ae407d9c-a746-49bf-ba16-1b52f16b3b50" providerId="AD" clId="Web-{4E35228C-6837-DF4E-98BE-DA404CB321C5}" dt="2023-06-14T16:38:26.089" v="920"/>
          <ac:spMkLst>
            <pc:docMk/>
            <pc:sldMk cId="2840374716" sldId="315"/>
            <ac:spMk id="20" creationId="{6047BB22-2250-0F1C-46C3-A5CE235D5D9E}"/>
          </ac:spMkLst>
        </pc:spChg>
        <pc:grpChg chg="add mod">
          <ac:chgData name="Bradley,Collin (Michael)" userId="S::collin.bradley@twc.texas.gov::ae407d9c-a746-49bf-ba16-1b52f16b3b50" providerId="AD" clId="Web-{4E35228C-6837-DF4E-98BE-DA404CB321C5}" dt="2023-06-14T16:34:16.632" v="915" actId="1076"/>
          <ac:grpSpMkLst>
            <pc:docMk/>
            <pc:sldMk cId="2840374716" sldId="315"/>
            <ac:grpSpMk id="14" creationId="{12AB3FD0-BB76-6DA9-81A2-8B878EB70C23}"/>
          </ac:grpSpMkLst>
        </pc:grpChg>
        <pc:picChg chg="del mod">
          <ac:chgData name="Bradley,Collin (Michael)" userId="S::collin.bradley@twc.texas.gov::ae407d9c-a746-49bf-ba16-1b52f16b3b50" providerId="AD" clId="Web-{4E35228C-6837-DF4E-98BE-DA404CB321C5}" dt="2023-06-14T16:34:28.367" v="917"/>
          <ac:picMkLst>
            <pc:docMk/>
            <pc:sldMk cId="2840374716" sldId="315"/>
            <ac:picMk id="5" creationId="{DDC07CEC-DEF6-AD17-D438-24F9C8D3ED87}"/>
          </ac:picMkLst>
        </pc:picChg>
      </pc:sldChg>
      <pc:sldChg chg="addSp delSp modSp">
        <pc:chgData name="Bradley,Collin (Michael)" userId="S::collin.bradley@twc.texas.gov::ae407d9c-a746-49bf-ba16-1b52f16b3b50" providerId="AD" clId="Web-{4E35228C-6837-DF4E-98BE-DA404CB321C5}" dt="2023-06-14T17:09:15.206" v="1337" actId="20577"/>
        <pc:sldMkLst>
          <pc:docMk/>
          <pc:sldMk cId="3179692394" sldId="316"/>
        </pc:sldMkLst>
        <pc:spChg chg="mod">
          <ac:chgData name="Bradley,Collin (Michael)" userId="S::collin.bradley@twc.texas.gov::ae407d9c-a746-49bf-ba16-1b52f16b3b50" providerId="AD" clId="Web-{4E35228C-6837-DF4E-98BE-DA404CB321C5}" dt="2023-06-14T17:09:15.206" v="1337" actId="20577"/>
          <ac:spMkLst>
            <pc:docMk/>
            <pc:sldMk cId="3179692394" sldId="316"/>
            <ac:spMk id="6" creationId="{D397AF7E-2FA5-414B-820C-56DD0624060C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6:19:52.621" v="428"/>
          <ac:spMkLst>
            <pc:docMk/>
            <pc:sldMk cId="3179692394" sldId="316"/>
            <ac:spMk id="7" creationId="{7FD2D905-5C33-95DF-AAFF-E5C21372AC2A}"/>
          </ac:spMkLst>
        </pc:spChg>
        <pc:picChg chg="add mod">
          <ac:chgData name="Bradley,Collin (Michael)" userId="S::collin.bradley@twc.texas.gov::ae407d9c-a746-49bf-ba16-1b52f16b3b50" providerId="AD" clId="Web-{4E35228C-6837-DF4E-98BE-DA404CB321C5}" dt="2023-06-14T16:33:21.803" v="893" actId="1076"/>
          <ac:picMkLst>
            <pc:docMk/>
            <pc:sldMk cId="3179692394" sldId="316"/>
            <ac:picMk id="8" creationId="{E5B22D4E-D232-3E72-DC2C-9EDAE4753BD1}"/>
          </ac:picMkLst>
        </pc:picChg>
        <pc:picChg chg="del">
          <ac:chgData name="Bradley,Collin (Michael)" userId="S::collin.bradley@twc.texas.gov::ae407d9c-a746-49bf-ba16-1b52f16b3b50" providerId="AD" clId="Web-{4E35228C-6837-DF4E-98BE-DA404CB321C5}" dt="2023-06-14T16:33:09.038" v="889"/>
          <ac:picMkLst>
            <pc:docMk/>
            <pc:sldMk cId="3179692394" sldId="316"/>
            <ac:picMk id="12" creationId="{9EAEF749-247B-FDDE-9FD2-D191995534B9}"/>
          </ac:picMkLst>
        </pc:picChg>
      </pc:sldChg>
      <pc:sldChg chg="modSp">
        <pc:chgData name="Bradley,Collin (Michael)" userId="S::collin.bradley@twc.texas.gov::ae407d9c-a746-49bf-ba16-1b52f16b3b50" providerId="AD" clId="Web-{4E35228C-6837-DF4E-98BE-DA404CB321C5}" dt="2023-06-14T17:07:42.923" v="1335" actId="1076"/>
        <pc:sldMkLst>
          <pc:docMk/>
          <pc:sldMk cId="1929799408" sldId="317"/>
        </pc:sldMkLst>
        <pc:spChg chg="mod">
          <ac:chgData name="Bradley,Collin (Michael)" userId="S::collin.bradley@twc.texas.gov::ae407d9c-a746-49bf-ba16-1b52f16b3b50" providerId="AD" clId="Web-{4E35228C-6837-DF4E-98BE-DA404CB321C5}" dt="2023-06-14T17:05:50.906" v="1316" actId="14100"/>
          <ac:spMkLst>
            <pc:docMk/>
            <pc:sldMk cId="1929799408" sldId="317"/>
            <ac:spMk id="2" creationId="{3DFC9B51-AC80-DF29-D8B8-06F158757096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07:42.923" v="1335" actId="1076"/>
          <ac:spMkLst>
            <pc:docMk/>
            <pc:sldMk cId="1929799408" sldId="317"/>
            <ac:spMk id="3" creationId="{70ABA7BE-6006-0057-A999-8C5CE0377742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07:33.782" v="1334" actId="1076"/>
          <ac:spMkLst>
            <pc:docMk/>
            <pc:sldMk cId="1929799408" sldId="317"/>
            <ac:spMk id="4" creationId="{7306EAD8-EAA0-5EBB-24C4-BEA1D50B858D}"/>
          </ac:spMkLst>
        </pc:spChg>
        <pc:spChg chg="mod">
          <ac:chgData name="Bradley,Collin (Michael)" userId="S::collin.bradley@twc.texas.gov::ae407d9c-a746-49bf-ba16-1b52f16b3b50" providerId="AD" clId="Web-{4E35228C-6837-DF4E-98BE-DA404CB321C5}" dt="2023-06-14T17:06:19.125" v="1320" actId="20577"/>
          <ac:spMkLst>
            <pc:docMk/>
            <pc:sldMk cId="1929799408" sldId="317"/>
            <ac:spMk id="11" creationId="{0E31DD21-8F33-740D-B25E-07B739705709}"/>
          </ac:spMkLst>
        </pc:spChg>
        <pc:picChg chg="mod">
          <ac:chgData name="Bradley,Collin (Michael)" userId="S::collin.bradley@twc.texas.gov::ae407d9c-a746-49bf-ba16-1b52f16b3b50" providerId="AD" clId="Web-{4E35228C-6837-DF4E-98BE-DA404CB321C5}" dt="2023-06-14T17:07:22.657" v="1332" actId="1076"/>
          <ac:picMkLst>
            <pc:docMk/>
            <pc:sldMk cId="1929799408" sldId="317"/>
            <ac:picMk id="8198" creationId="{6976F47A-E5F0-473B-532C-16D55CAF59A0}"/>
          </ac:picMkLst>
        </pc:picChg>
        <pc:picChg chg="mod">
          <ac:chgData name="Bradley,Collin (Michael)" userId="S::collin.bradley@twc.texas.gov::ae407d9c-a746-49bf-ba16-1b52f16b3b50" providerId="AD" clId="Web-{4E35228C-6837-DF4E-98BE-DA404CB321C5}" dt="2023-06-14T17:07:25.892" v="1333" actId="1076"/>
          <ac:picMkLst>
            <pc:docMk/>
            <pc:sldMk cId="1929799408" sldId="317"/>
            <ac:picMk id="8200" creationId="{6C2D5116-67C8-A95F-0817-49289AEF9665}"/>
          </ac:picMkLst>
        </pc:picChg>
      </pc:sldChg>
      <pc:sldChg chg="addSp delSp modSp new">
        <pc:chgData name="Bradley,Collin (Michael)" userId="S::collin.bradley@twc.texas.gov::ae407d9c-a746-49bf-ba16-1b52f16b3b50" providerId="AD" clId="Web-{4E35228C-6837-DF4E-98BE-DA404CB321C5}" dt="2023-06-14T17:05:27.203" v="1314" actId="1076"/>
        <pc:sldMkLst>
          <pc:docMk/>
          <pc:sldMk cId="340228414" sldId="318"/>
        </pc:sldMkLst>
        <pc:spChg chg="mod">
          <ac:chgData name="Bradley,Collin (Michael)" userId="S::collin.bradley@twc.texas.gov::ae407d9c-a746-49bf-ba16-1b52f16b3b50" providerId="AD" clId="Web-{4E35228C-6837-DF4E-98BE-DA404CB321C5}" dt="2023-06-14T16:43:00.092" v="935" actId="14100"/>
          <ac:spMkLst>
            <pc:docMk/>
            <pc:sldMk cId="340228414" sldId="318"/>
            <ac:spMk id="2" creationId="{A1487372-9C30-49D2-5E15-75CF65650F19}"/>
          </ac:spMkLst>
        </pc:spChg>
        <pc:spChg chg="del">
          <ac:chgData name="Bradley,Collin (Michael)" userId="S::collin.bradley@twc.texas.gov::ae407d9c-a746-49bf-ba16-1b52f16b3b50" providerId="AD" clId="Web-{4E35228C-6837-DF4E-98BE-DA404CB321C5}" dt="2023-06-14T16:42:35.873" v="930"/>
          <ac:spMkLst>
            <pc:docMk/>
            <pc:sldMk cId="340228414" sldId="318"/>
            <ac:spMk id="3" creationId="{2810CDAE-BAF5-57F5-9281-B38E2469C250}"/>
          </ac:spMkLst>
        </pc:spChg>
        <pc:spChg chg="add mod ord">
          <ac:chgData name="Bradley,Collin (Michael)" userId="S::collin.bradley@twc.texas.gov::ae407d9c-a746-49bf-ba16-1b52f16b3b50" providerId="AD" clId="Web-{4E35228C-6837-DF4E-98BE-DA404CB321C5}" dt="2023-06-14T16:42:18.560" v="929"/>
          <ac:spMkLst>
            <pc:docMk/>
            <pc:sldMk cId="340228414" sldId="318"/>
            <ac:spMk id="4" creationId="{45726549-73C1-6711-6525-B03A081B6D44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7:05:05.921" v="1312" actId="1076"/>
          <ac:spMkLst>
            <pc:docMk/>
            <pc:sldMk cId="340228414" sldId="318"/>
            <ac:spMk id="7" creationId="{3B9C03CC-D282-505A-74D5-698B52F9195B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6:43:32.967" v="950" actId="20577"/>
          <ac:spMkLst>
            <pc:docMk/>
            <pc:sldMk cId="340228414" sldId="318"/>
            <ac:spMk id="9" creationId="{C84AEA78-24DF-0F33-FB54-44C73F0306E1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7:05:16.890" v="1313" actId="1076"/>
          <ac:spMkLst>
            <pc:docMk/>
            <pc:sldMk cId="340228414" sldId="318"/>
            <ac:spMk id="11" creationId="{86E6F69C-2A2C-48A8-17EF-1176189555E1}"/>
          </ac:spMkLst>
        </pc:spChg>
        <pc:spChg chg="add mod">
          <ac:chgData name="Bradley,Collin (Michael)" userId="S::collin.bradley@twc.texas.gov::ae407d9c-a746-49bf-ba16-1b52f16b3b50" providerId="AD" clId="Web-{4E35228C-6837-DF4E-98BE-DA404CB321C5}" dt="2023-06-14T17:05:27.203" v="1314" actId="1076"/>
          <ac:spMkLst>
            <pc:docMk/>
            <pc:sldMk cId="340228414" sldId="318"/>
            <ac:spMk id="12" creationId="{24BFEFC5-6673-CE2C-25D6-B672D2A9D30C}"/>
          </ac:spMkLst>
        </pc:spChg>
        <pc:picChg chg="add del mod ord">
          <ac:chgData name="Bradley,Collin (Michael)" userId="S::collin.bradley@twc.texas.gov::ae407d9c-a746-49bf-ba16-1b52f16b3b50" providerId="AD" clId="Web-{4E35228C-6837-DF4E-98BE-DA404CB321C5}" dt="2023-06-14T16:42:38.201" v="931"/>
          <ac:picMkLst>
            <pc:docMk/>
            <pc:sldMk cId="340228414" sldId="318"/>
            <ac:picMk id="5" creationId="{FB0A7B50-2E84-03F6-C89B-4FA7AF63C1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3cd3ca-ee71-47ff-94da-f503356a82df">
      <Terms xmlns="http://schemas.microsoft.com/office/infopath/2007/PartnerControls"/>
    </lcf76f155ced4ddcb4097134ff3c332f>
    <TaxCatchAll xmlns="4eb1ecbf-8e12-41fa-b577-5f4aa3424baa" xsi:nil="true"/>
    <SharedWithUsers xmlns="4eb1ecbf-8e12-41fa-b577-5f4aa3424baa">
      <UserInfo>
        <DisplayName>Bradley,Collin (Michael)</DisplayName>
        <AccountId>4937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B6E7CBEDB11469D61F647E66046A6" ma:contentTypeVersion="15" ma:contentTypeDescription="Create a new document." ma:contentTypeScope="" ma:versionID="c5a4c5967ad6fdc4ad7ecc38ebc2d2c3">
  <xsd:schema xmlns:xsd="http://www.w3.org/2001/XMLSchema" xmlns:xs="http://www.w3.org/2001/XMLSchema" xmlns:p="http://schemas.microsoft.com/office/2006/metadata/properties" xmlns:ns2="343cd3ca-ee71-47ff-94da-f503356a82df" xmlns:ns3="4eb1ecbf-8e12-41fa-b577-5f4aa3424baa" targetNamespace="http://schemas.microsoft.com/office/2006/metadata/properties" ma:root="true" ma:fieldsID="ecf12b7883a7c64f7cae425b25d3208a" ns2:_="" ns3:_="">
    <xsd:import namespace="343cd3ca-ee71-47ff-94da-f503356a82df"/>
    <xsd:import namespace="4eb1ecbf-8e12-41fa-b577-5f4aa342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cd3ca-ee71-47ff-94da-f503356a8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2870f7a-ebce-4420-99c3-1cd72abed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1ecbf-8e12-41fa-b577-5f4aa342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907945c-33f0-41c8-a315-3dafec9c9c84}" ma:internalName="TaxCatchAll" ma:showField="CatchAllData" ma:web="4eb1ecbf-8e12-41fa-b577-5f4aa342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2_Office Theme</vt:lpstr>
      <vt:lpstr>1_Office Theme</vt:lpstr>
      <vt:lpstr> Using the  Skills Development Fund to Invest in Your Business   </vt:lpstr>
      <vt:lpstr>PowerPoint Presentation</vt:lpstr>
      <vt:lpstr>SDF Grant Details</vt:lpstr>
      <vt:lpstr>The college or workforce development board is the grant applicant, recipient, and manager that works with the business partner to develop a comprehensive, customized training program (Has contract deliverables with TWC)   </vt:lpstr>
      <vt:lpstr>Customized Training</vt:lpstr>
      <vt:lpstr>Consider how long you can let each employee train and how it will affect your overall productivity </vt:lpstr>
      <vt:lpstr>Reporting requirements from the college to TWC depend largely on you Work with the college or workforce board once you have identified trainees    </vt:lpstr>
      <vt:lpstr>What to consider during Project Development?</vt:lpstr>
      <vt:lpstr>PowerPoint Presentation</vt:lpstr>
      <vt:lpstr>PowerPoint Presentation</vt:lpstr>
      <vt:lpstr>PowerPoint Presentation</vt:lpstr>
      <vt:lpstr>Kristie Caviness</vt:lpstr>
    </vt:vector>
  </TitlesOfParts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Guerra,Gabrielle</dc:creator>
  <cp:revision>1</cp:revision>
  <dcterms:created xsi:type="dcterms:W3CDTF">2023-04-05T19:33:19Z</dcterms:created>
  <dcterms:modified xsi:type="dcterms:W3CDTF">2023-08-02T18:43:16Z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0x010100C26B6E7CBEDB11469D61F647E66046A6</vt:lpwstr>
  </property>
  <property fmtid="{D5CDD505-2E9C-101B-9397-08002B2CF9AE}" pid="3" name="MediaServiceImageTags">
    <vt:lpwstr/>
  </property>
</Properties>
</file>